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82" r:id="rId7"/>
    <p:sldId id="281" r:id="rId8"/>
    <p:sldId id="284" r:id="rId9"/>
    <p:sldId id="280" r:id="rId10"/>
    <p:sldId id="272" r:id="rId11"/>
    <p:sldId id="273" r:id="rId12"/>
    <p:sldId id="278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04377AED-CE6A-4659-A1C3-BDBFCEBFCFE7}" v="5" dt="2019-01-05T11:54:31.062"/>
    <p1510:client id="{D9DAD4DE-084D-4B10-B9AE-4F3A3C40D8F0}" v="297" dt="2019-01-05T11:52:46.892"/>
    <p1510:client id="{6D82C239-AE18-4C56-906D-1D47210C0BB0}" v="63" dt="2019-01-05T11:18:41.040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27613"/>
              </p:ext>
            </p:extLst>
          </p:nvPr>
        </p:nvGraphicFramePr>
        <p:xfrm>
          <a:off x="2891548" y="1941922"/>
          <a:ext cx="7493000" cy="1779842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77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9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555423"/>
          </a:xfrm>
        </p:spPr>
        <p:txBody>
          <a:bodyPr>
            <a:normAutofit/>
          </a:bodyPr>
          <a:lstStyle/>
          <a:p>
            <a:r>
              <a:rPr lang="en-US" altLang="ko-KR" sz="7500" b="1" dirty="0">
                <a:solidFill>
                  <a:schemeClr val="accent1"/>
                </a:solidFill>
              </a:rPr>
              <a:t>Git Hub</a:t>
            </a:r>
            <a:endParaRPr lang="ko-KR" altLang="en-US" sz="75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59E7A-E150-400A-B1E4-89AC39C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73" y="1412447"/>
            <a:ext cx="6475254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FC9A-95D0-4496-A46D-B884A318EF03}"/>
              </a:ext>
            </a:extLst>
          </p:cNvPr>
          <p:cNvSpPr txBox="1">
            <a:spLocks/>
          </p:cNvSpPr>
          <p:nvPr/>
        </p:nvSpPr>
        <p:spPr>
          <a:xfrm>
            <a:off x="1086643" y="2651288"/>
            <a:ext cx="10018713" cy="15554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b="1">
                <a:solidFill>
                  <a:schemeClr val="accent1"/>
                </a:solidFill>
              </a:rPr>
              <a:t>데모 시연</a:t>
            </a:r>
            <a:endParaRPr lang="ko-KR" altLang="en-US" sz="7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395167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224337" y="182795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50" y="1918811"/>
            <a:ext cx="4320000" cy="3405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82498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241</TotalTime>
  <Words>365</Words>
  <Application>Microsoft Office PowerPoint</Application>
  <PresentationFormat>와이드스크린</PresentationFormat>
  <Paragraphs>324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– 클라이언트</vt:lpstr>
      <vt:lpstr>개발 내용 - 서버</vt:lpstr>
      <vt:lpstr>문제점 및 보완책</vt:lpstr>
      <vt:lpstr>향후 개발 일정 - 클라이언트</vt:lpstr>
      <vt:lpstr>향후 개발 일정 - 서버</vt:lpstr>
      <vt:lpstr>Git Hub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박정훈</cp:lastModifiedBy>
  <cp:revision>40</cp:revision>
  <dcterms:created xsi:type="dcterms:W3CDTF">2017-12-29T06:22:43Z</dcterms:created>
  <dcterms:modified xsi:type="dcterms:W3CDTF">2019-05-08T12:35:39Z</dcterms:modified>
</cp:coreProperties>
</file>